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3/14/2020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531894741"/>
              </p:ext>
            </p:extLst>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Shooty</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McShoot</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Face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B</a:t>
                      </a:r>
                      <a:r>
                        <a:rPr lang="en-US" sz="1100" b="1" i="0" u="none" strike="noStrike" kern="1200" cap="none" spc="0" baseline="0" dirty="0">
                          <a:solidFill>
                            <a:srgbClr val="000000"/>
                          </a:solidFill>
                          <a:uFillTx/>
                          <a:latin typeface="Arial" pitchFamily="34"/>
                          <a:ea typeface="Arial" pitchFamily="34"/>
                          <a:cs typeface="Arial" pitchFamily="34"/>
                        </a:rPr>
                        <a:t>oth feet on either set of X’s,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B5D63154-19E4-432F-B336-7A270799F4A6}"/>
              </a:ext>
            </a:extLst>
          </p:cNvPr>
          <p:cNvPicPr>
            <a:picLocks noChangeAspect="1"/>
          </p:cNvPicPr>
          <p:nvPr/>
        </p:nvPicPr>
        <p:blipFill>
          <a:blip r:embed="rId5"/>
          <a:stretch>
            <a:fillRect/>
          </a:stretch>
        </p:blipFill>
        <p:spPr>
          <a:xfrm>
            <a:off x="180474" y="3577622"/>
            <a:ext cx="7025777" cy="400344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err="1"/>
              <a:t>Shooty</a:t>
            </a:r>
            <a:r>
              <a:rPr lang="en-US" b="1" dirty="0"/>
              <a:t> </a:t>
            </a:r>
            <a:r>
              <a:rPr lang="en-US" b="1" dirty="0" err="1"/>
              <a:t>McShoot</a:t>
            </a:r>
            <a:r>
              <a:rPr lang="en-US" b="1" dirty="0"/>
              <a:t> Face</a:t>
            </a:r>
          </a:p>
          <a:p>
            <a:pPr algn="ctr"/>
            <a:r>
              <a:rPr lang="en-US" b="1" dirty="0"/>
              <a:t>Written Stage Briefing</a:t>
            </a:r>
          </a:p>
          <a:p>
            <a:r>
              <a:rPr lang="en-US" dirty="0" err="1"/>
              <a:t>Shooty</a:t>
            </a:r>
            <a:r>
              <a:rPr lang="en-US" dirty="0"/>
              <a:t> </a:t>
            </a:r>
            <a:r>
              <a:rPr lang="en-US" dirty="0" err="1"/>
              <a:t>McShoot</a:t>
            </a:r>
            <a:r>
              <a:rPr lang="en-US" dirty="0"/>
              <a:t> Face is a 28 round, 140 point, Comstock field course. There are fourteen USPSA targets and one mini popper. The best two hits on paper will score, and steel must fall to score. The start signal is audible.</a:t>
            </a:r>
          </a:p>
          <a:p>
            <a:endParaRPr lang="en-US" dirty="0"/>
          </a:p>
          <a:p>
            <a:r>
              <a:rPr lang="en-US" dirty="0"/>
              <a:t>Handgun start position is both feet on either set of X’s, wrists above shoulders. Handgun is loaded and holstered.</a:t>
            </a:r>
          </a:p>
          <a:p>
            <a:endParaRPr lang="en-US" dirty="0"/>
          </a:p>
          <a:p>
            <a:r>
              <a:rPr lang="en-US" dirty="0"/>
              <a:t>PCC start position is both feet on either set of X’s, muzzle pointed at either orange cone. Loaded carbine is held with both hands, safety on, shouldered.</a:t>
            </a:r>
          </a:p>
          <a:p>
            <a:endParaRPr lang="en-US" dirty="0"/>
          </a:p>
          <a:p>
            <a:r>
              <a:rPr lang="en-US" dirty="0"/>
              <a:t>On start signal, engage targets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1467</TotalTime>
  <Words>199</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2020-03-14T13:46:15Z</dcterms:modified>
  <cp:category>Shooting</cp:category>
</cp:coreProperties>
</file>

<file path=docProps/thumbnail.jpeg>
</file>